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110500A4-9608-48F2-92BD-D125663ADF5A}"/>
    <pc:docChg chg="undo modSld">
      <pc:chgData name="Sandra Štambuk" userId="57dc3b68-088a-45de-9236-fd178a7068ed" providerId="ADAL" clId="{110500A4-9608-48F2-92BD-D125663ADF5A}" dt="2021-11-03T04:51:58.965" v="2" actId="732"/>
      <pc:docMkLst>
        <pc:docMk/>
      </pc:docMkLst>
      <pc:sldChg chg="modSp">
        <pc:chgData name="Sandra Štambuk" userId="57dc3b68-088a-45de-9236-fd178a7068ed" providerId="ADAL" clId="{110500A4-9608-48F2-92BD-D125663ADF5A}" dt="2021-11-03T04:51:58.965" v="2" actId="732"/>
        <pc:sldMkLst>
          <pc:docMk/>
          <pc:sldMk cId="43844090" sldId="261"/>
        </pc:sldMkLst>
        <pc:picChg chg="mod modCrop">
          <ac:chgData name="Sandra Štambuk" userId="57dc3b68-088a-45de-9236-fd178a7068ed" providerId="ADAL" clId="{110500A4-9608-48F2-92BD-D125663ADF5A}" dt="2021-11-03T04:51:58.965" v="2" actId="732"/>
          <ac:picMkLst>
            <pc:docMk/>
            <pc:sldMk cId="43844090" sldId="261"/>
            <ac:picMk id="5" creationId="{1AE69723-F5EA-43EC-B6D4-547CCE8F82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71E23E-AC3E-4903-9202-0127375B8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F3051BA-C068-4502-9EDD-B5FBA4CBB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555AD56-AC1E-4371-BEC0-14DE8BA4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0066DBC-848F-43E1-860E-1015DF10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EC87B4-C4CD-4AB3-B76B-0562F27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51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5C7AE1-382F-4FAB-9C07-6137BADB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50A24E2-5702-4D4A-B446-374A2C9C1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5200C9A-D34D-4A18-A06B-72FB28BF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08801A5-FA2D-44B9-BAF4-B2D6BD3F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9E0B19C-3CB3-4045-B980-EFC014D1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266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7590CF8-5D25-4275-90C3-1465BAD7E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37A4C46-23FC-42FC-A3A2-32545E72C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E76C008-5705-438C-A577-10953023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CF8943D-4243-416A-A6FA-889759CA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B76C31-7ADA-480A-82E7-AA51A0A3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999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AAE553-A953-4BA3-AA09-AD6C8A5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8F407B-94B4-41A7-A4E7-942059C8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F5CA6A5-396A-40C2-BC34-71F7904B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B682152-5F02-4DE8-A603-F6C92845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9A738B-0A8E-4145-8653-BBBE626B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990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CC6888-1335-4569-90C6-0443CDDE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FB7DE8A-0B83-4AFD-9F2B-0989B9480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155AFE9-D99A-4831-BE75-D5A2AF4A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78AF1FD-C2F4-4E86-A70E-255841C4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50A6747-D39D-4EA4-AB9A-D932E641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54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FF8294-84BD-49C0-953E-112F3AF1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E8A7EBC-5C95-4284-A8E6-968C07EC8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1EDFAAD-13D5-4B9A-A731-2FE3F5EB4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9663EF6-8A8C-4105-B94F-D7DFDABD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EB42379-5607-4560-A0CA-996927CB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EFE69F9-FA7F-4053-BBA7-92339BD1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495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A7EEF3-BC2C-479A-A673-548CE0EF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26B3A46-529F-4A6B-A7F3-0B3379C7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B96262E-FD61-4247-AC8B-5BFAECAEC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E1D99D6-7E05-49B1-AB5D-A07D4C640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47BA3A3-7A3A-4AAC-B157-6FB41E117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DA13438-34C9-44B9-9637-A92B493B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A4F4A64-00CC-4F26-BE30-A4615929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A939005-CCD0-4479-B8A6-65F80F3D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855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AD555A-70B0-4488-9D96-3188B952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7DBC187-C368-4DD9-B5EF-FE74C997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9DFADA0-4406-4D48-8C3F-3124228E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FA58BAF-B13F-4A13-9EB5-4F6D667D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660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A38E05D-E250-49D4-8681-DC286717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140186E-802F-40FA-9275-383ACEDD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026A509-268C-4D04-B10A-1B00CF32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942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7195AA-5E47-4E90-A4AB-A92AD57D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7ABAC6C-3073-43EB-A2AE-7BAE71DD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3780810-8AAE-4C2D-AE0D-BA17AB691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B6ACC8D-A51D-47B0-8E6A-9EA7B8C5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EA05555-3DD8-4818-910D-2D37EB1F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46A63C6-F660-40D1-AF85-46F03A9F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865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476F7C-EDDC-4398-9D4C-A930052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FE030EC2-153F-40B9-9FC9-2B74D9815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9FB35C8-FE4A-4390-B1AC-B23674A16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6C458B8-A7E1-4EA7-8B08-DA32E749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012FBA2-DA8B-48D5-8398-23BC94C1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0A0EF9D-CF2E-43E3-B0B3-10C7C5FF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170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D81478E5-65F5-4FC3-A337-368E70E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377E688-5B28-4ADA-AB86-534CFF71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458B21-1AF1-4601-9A9F-25565C046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82DE-65D9-4516-923F-BDC70930B979}" type="datetimeFigureOut">
              <a:rPr lang="hr-HR" smtClean="0"/>
              <a:pPr/>
              <a:t>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E646E78-8148-4C11-858A-96DC85F21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7803D9D-EB2E-4A76-99C5-365456727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1162-151E-4168-8E79-776A3BAFB0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12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169979-0B66-41E0-918F-014046C96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7C51683-F60F-445E-A5A7-FEB047FCE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4E7FEB-447C-4D2C-9156-A4CF3D684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8D8D208-5BEA-4474-B4A6-E39175D665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2916A38-126A-4E45-8161-716055700FCA}"/>
              </a:ext>
            </a:extLst>
          </p:cNvPr>
          <p:cNvSpPr txBox="1"/>
          <p:nvPr/>
        </p:nvSpPr>
        <p:spPr>
          <a:xfrm>
            <a:off x="6191578" y="1536819"/>
            <a:ext cx="5140171" cy="236988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Achievements</a:t>
            </a:r>
            <a:endParaRPr lang="hr-HR" sz="5400" b="1" dirty="0">
              <a:solidFill>
                <a:srgbClr val="CC00CC"/>
              </a:solidFill>
            </a:endParaRP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CAA168A-DAAA-4448-BE53-8A014624CA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97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169979-0B66-41E0-918F-014046C96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7C51683-F60F-445E-A5A7-FEB047FCE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4E7FEB-447C-4D2C-9156-A4CF3D684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AE69723-F5EA-43EC-B6D4-547CCE8F82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49526"/>
          <a:stretch/>
        </p:blipFill>
        <p:spPr>
          <a:xfrm>
            <a:off x="1141044" y="-17601"/>
            <a:ext cx="4954955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46DBCE8-32D0-4147-912A-93133ED331A1}"/>
              </a:ext>
            </a:extLst>
          </p:cNvPr>
          <p:cNvSpPr txBox="1"/>
          <p:nvPr/>
        </p:nvSpPr>
        <p:spPr>
          <a:xfrm>
            <a:off x="336355" y="2656361"/>
            <a:ext cx="5424414" cy="2542363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do you do in your free time?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Do you often go to the cinema? Who with? Which day of the week is the day when you have a get-together with your mates?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Do you have a usual hang out? What is it?</a:t>
            </a:r>
            <a:r>
              <a:rPr lang="hr-HR" dirty="0"/>
              <a:t> </a:t>
            </a:r>
            <a:r>
              <a:rPr lang="en-US" dirty="0"/>
              <a:t>Where is it?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How and when do you decide where to go? </a:t>
            </a:r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1A2DED5C-A301-4285-9232-B179D625C42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5999" y="167567"/>
            <a:ext cx="5994905" cy="497758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1_dip_in_8__l5_achievements_-_teenspeak">
            <a:hlinkClick r:id="" action="ppaction://media"/>
            <a:extLst>
              <a:ext uri="{FF2B5EF4-FFF2-40B4-BE49-F238E27FC236}">
                <a16:creationId xmlns:a16="http://schemas.microsoft.com/office/drawing/2014/main" xmlns="" id="{EC93EB0A-596C-4F06-AA12-BBA74D62D3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5465" y="5422834"/>
            <a:ext cx="1064580" cy="106458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54F08F8C-41D3-4835-8987-864A621E792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75468" y="5361544"/>
            <a:ext cx="3298979" cy="55285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8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169979-0B66-41E0-918F-014046C96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7C51683-F60F-445E-A5A7-FEB047FCE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4E7FEB-447C-4D2C-9156-A4CF3D684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65DE1BE-8B70-4A42-9408-C781B964DEBB}"/>
              </a:ext>
            </a:extLst>
          </p:cNvPr>
          <p:cNvSpPr txBox="1"/>
          <p:nvPr/>
        </p:nvSpPr>
        <p:spPr>
          <a:xfrm>
            <a:off x="744728" y="1994911"/>
            <a:ext cx="5424414" cy="2126864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Keith would like to go to the cinema.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2 He has already seen X-Men Origins: Wolverine.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3 Nikki would like to see a sci-fi film.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4 Hannah Montana is a comedy.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5 They decide to see Transformers. 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DC27D96-2326-4FB4-BF18-FD1D3720BB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8814" y="588917"/>
            <a:ext cx="1066892" cy="106689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FA9AEA1-3D9F-4B51-BF63-CA65AF43EFE8}"/>
              </a:ext>
            </a:extLst>
          </p:cNvPr>
          <p:cNvSpPr txBox="1"/>
          <p:nvPr/>
        </p:nvSpPr>
        <p:spPr>
          <a:xfrm>
            <a:off x="4467944" y="2096681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A1E302C-74B4-48DE-AEB4-5EC5A2A6FA1A}"/>
              </a:ext>
            </a:extLst>
          </p:cNvPr>
          <p:cNvSpPr txBox="1"/>
          <p:nvPr/>
        </p:nvSpPr>
        <p:spPr>
          <a:xfrm>
            <a:off x="5343966" y="2473387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93F7290-6E20-44A7-AD5A-A1B4B8512BBB}"/>
              </a:ext>
            </a:extLst>
          </p:cNvPr>
          <p:cNvSpPr txBox="1"/>
          <p:nvPr/>
        </p:nvSpPr>
        <p:spPr>
          <a:xfrm>
            <a:off x="4248478" y="2919607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4E35BF9-BE47-4C80-8C0B-3DA2989FB1C3}"/>
              </a:ext>
            </a:extLst>
          </p:cNvPr>
          <p:cNvSpPr txBox="1"/>
          <p:nvPr/>
        </p:nvSpPr>
        <p:spPr>
          <a:xfrm>
            <a:off x="3866738" y="3350053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EBD83D3-D4B4-40FA-8E29-0AE1797C0E08}"/>
              </a:ext>
            </a:extLst>
          </p:cNvPr>
          <p:cNvSpPr txBox="1"/>
          <p:nvPr/>
        </p:nvSpPr>
        <p:spPr>
          <a:xfrm>
            <a:off x="4086204" y="3740038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82342ED-E48B-4FB3-BC66-B4294DC1C7E3}"/>
              </a:ext>
            </a:extLst>
          </p:cNvPr>
          <p:cNvSpPr txBox="1"/>
          <p:nvPr/>
        </p:nvSpPr>
        <p:spPr>
          <a:xfrm>
            <a:off x="6468364" y="2004348"/>
            <a:ext cx="5424414" cy="167674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1 </a:t>
            </a:r>
            <a:r>
              <a:rPr lang="en-US" dirty="0" err="1"/>
              <a:t>Keiran</a:t>
            </a:r>
            <a:r>
              <a:rPr lang="en-US" dirty="0"/>
              <a:t> would like Russell to...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2 Russell has just started his ... 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en-US" dirty="0"/>
              <a:t>3 He has to hand it in ...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CFB115E-17C2-4620-842C-0E0061DFAC44}"/>
              </a:ext>
            </a:extLst>
          </p:cNvPr>
          <p:cNvSpPr txBox="1"/>
          <p:nvPr/>
        </p:nvSpPr>
        <p:spPr>
          <a:xfrm>
            <a:off x="9490229" y="2163948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go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out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with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her</a:t>
            </a:r>
            <a:r>
              <a:rPr lang="hr-HR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DCBEADB-C316-4168-B3A9-94FE89954E98}"/>
              </a:ext>
            </a:extLst>
          </p:cNvPr>
          <p:cNvSpPr txBox="1"/>
          <p:nvPr/>
        </p:nvSpPr>
        <p:spPr>
          <a:xfrm>
            <a:off x="9421384" y="2720815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chemistry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project</a:t>
            </a:r>
            <a:r>
              <a:rPr lang="hr-HR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EE21E6C-5BE1-4662-B53A-EA4CF6AA2365}"/>
              </a:ext>
            </a:extLst>
          </p:cNvPr>
          <p:cNvSpPr txBox="1"/>
          <p:nvPr/>
        </p:nvSpPr>
        <p:spPr>
          <a:xfrm>
            <a:off x="8736811" y="3241773"/>
            <a:ext cx="22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on </a:t>
            </a:r>
            <a:r>
              <a:rPr lang="hr-HR" dirty="0" err="1">
                <a:solidFill>
                  <a:srgbClr val="FF33CC"/>
                </a:solidFill>
              </a:rPr>
              <a:t>Monday</a:t>
            </a:r>
            <a:r>
              <a:rPr lang="hr-HR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31EC66D-2A59-47D3-8179-BEC36A4491F4}"/>
              </a:ext>
            </a:extLst>
          </p:cNvPr>
          <p:cNvSpPr txBox="1"/>
          <p:nvPr/>
        </p:nvSpPr>
        <p:spPr>
          <a:xfrm>
            <a:off x="5602836" y="4747388"/>
            <a:ext cx="5424414" cy="167674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feel like doing something</a:t>
            </a:r>
            <a:r>
              <a:rPr lang="hr-HR" dirty="0"/>
              <a:t>	 </a:t>
            </a:r>
            <a:r>
              <a:rPr lang="en-US" dirty="0"/>
              <a:t>hang </a:t>
            </a:r>
            <a:r>
              <a:rPr lang="en-US" dirty="0" err="1"/>
              <a:t>ou</a:t>
            </a:r>
            <a:r>
              <a:rPr lang="hr-HR" dirty="0"/>
              <a:t>t</a:t>
            </a:r>
          </a:p>
          <a:p>
            <a:pPr algn="ctr">
              <a:lnSpc>
                <a:spcPct val="200000"/>
              </a:lnSpc>
            </a:pPr>
            <a:r>
              <a:rPr lang="en-US" dirty="0"/>
              <a:t> a get-together with your mates</a:t>
            </a:r>
            <a:r>
              <a:rPr lang="hr-HR" dirty="0"/>
              <a:t>	       </a:t>
            </a:r>
            <a:r>
              <a:rPr lang="en-US" dirty="0"/>
              <a:t>hand in</a:t>
            </a:r>
            <a:endParaRPr lang="hr-HR" dirty="0"/>
          </a:p>
          <a:p>
            <a:pPr algn="ctr">
              <a:lnSpc>
                <a:spcPct val="200000"/>
              </a:lnSpc>
            </a:pPr>
            <a:r>
              <a:rPr lang="en-US" dirty="0"/>
              <a:t> What’s up? </a:t>
            </a:r>
            <a:r>
              <a:rPr lang="hr-HR" dirty="0"/>
              <a:t>	</a:t>
            </a:r>
            <a:r>
              <a:rPr lang="en-US" dirty="0"/>
              <a:t>Anything in mind?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911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169979-0B66-41E0-918F-014046C96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7C51683-F60F-445E-A5A7-FEB047FCE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4E7FEB-447C-4D2C-9156-A4CF3D684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825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D367A3F-C9F5-45CA-AE54-C71436CBE8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189" y="881340"/>
            <a:ext cx="9213936" cy="221696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3BE2181-D65E-49E0-B969-4CE0A5229CA6}"/>
              </a:ext>
            </a:extLst>
          </p:cNvPr>
          <p:cNvSpPr txBox="1"/>
          <p:nvPr/>
        </p:nvSpPr>
        <p:spPr>
          <a:xfrm>
            <a:off x="4030462" y="1865326"/>
            <a:ext cx="7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Why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E4729D5-EEDB-4C04-A7B4-5BFA6843080A}"/>
              </a:ext>
            </a:extLst>
          </p:cNvPr>
          <p:cNvSpPr txBox="1"/>
          <p:nvPr/>
        </p:nvSpPr>
        <p:spPr>
          <a:xfrm>
            <a:off x="818224" y="2439678"/>
            <a:ext cx="177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Shall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we</a:t>
            </a:r>
            <a:r>
              <a:rPr lang="hr-HR" sz="1600" dirty="0">
                <a:solidFill>
                  <a:srgbClr val="FF33CC"/>
                </a:solidFill>
              </a:rPr>
              <a:t> …?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EBC6C6A-A147-4BC6-B491-E58BBF50B412}"/>
              </a:ext>
            </a:extLst>
          </p:cNvPr>
          <p:cNvSpPr txBox="1"/>
          <p:nvPr/>
        </p:nvSpPr>
        <p:spPr>
          <a:xfrm>
            <a:off x="5040217" y="2146886"/>
            <a:ext cx="7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idea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347962C-E63B-42D0-B462-2D51C25C5105}"/>
              </a:ext>
            </a:extLst>
          </p:cNvPr>
          <p:cNvSpPr txBox="1"/>
          <p:nvPr/>
        </p:nvSpPr>
        <p:spPr>
          <a:xfrm>
            <a:off x="4609490" y="2448077"/>
            <a:ext cx="128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71E647C-476B-4D75-AA52-C9AC667B6CBB}"/>
              </a:ext>
            </a:extLst>
          </p:cNvPr>
          <p:cNvSpPr txBox="1"/>
          <p:nvPr/>
        </p:nvSpPr>
        <p:spPr>
          <a:xfrm>
            <a:off x="6957793" y="1865326"/>
            <a:ext cx="7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thanks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D562DE6-B8EB-4E0D-8F9E-5E7705F4310D}"/>
              </a:ext>
            </a:extLst>
          </p:cNvPr>
          <p:cNvSpPr txBox="1"/>
          <p:nvPr/>
        </p:nvSpPr>
        <p:spPr>
          <a:xfrm>
            <a:off x="7661269" y="2162188"/>
            <a:ext cx="7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C02A69F-7200-44B9-AA58-18C508E914D7}"/>
              </a:ext>
            </a:extLst>
          </p:cNvPr>
          <p:cNvSpPr txBox="1"/>
          <p:nvPr/>
        </p:nvSpPr>
        <p:spPr>
          <a:xfrm>
            <a:off x="7510679" y="2460220"/>
            <a:ext cx="247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but </a:t>
            </a:r>
            <a:r>
              <a:rPr lang="hr-HR" sz="1600" dirty="0" err="1">
                <a:solidFill>
                  <a:srgbClr val="FF33CC"/>
                </a:solidFill>
              </a:rPr>
              <a:t>I’ve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just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started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  <a:p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B7ACE9A-FF28-4E2E-9BD6-1977B75E8B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173" y="3459059"/>
            <a:ext cx="7591425" cy="3086100"/>
          </a:xfrm>
          <a:prstGeom prst="rect">
            <a:avLst/>
          </a:prstGeom>
        </p:spPr>
      </p:pic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5EBB7429-3FF5-4008-829E-603DED9C90CA}"/>
              </a:ext>
            </a:extLst>
          </p:cNvPr>
          <p:cNvSpPr/>
          <p:nvPr/>
        </p:nvSpPr>
        <p:spPr>
          <a:xfrm>
            <a:off x="8167456" y="3993033"/>
            <a:ext cx="582093" cy="26746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FF8EB5C5-148B-4B6B-B57F-2EFDF7309037}"/>
              </a:ext>
            </a:extLst>
          </p:cNvPr>
          <p:cNvSpPr/>
          <p:nvPr/>
        </p:nvSpPr>
        <p:spPr>
          <a:xfrm>
            <a:off x="7769716" y="4457457"/>
            <a:ext cx="690543" cy="34992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5268B80B-88C4-4968-879F-E5D6F10E9662}"/>
              </a:ext>
            </a:extLst>
          </p:cNvPr>
          <p:cNvSpPr/>
          <p:nvPr/>
        </p:nvSpPr>
        <p:spPr>
          <a:xfrm>
            <a:off x="6846163" y="4868376"/>
            <a:ext cx="1791810" cy="34992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E670B13A-7E3C-4A68-8316-A6081CF90F73}"/>
              </a:ext>
            </a:extLst>
          </p:cNvPr>
          <p:cNvSpPr/>
          <p:nvPr/>
        </p:nvSpPr>
        <p:spPr>
          <a:xfrm>
            <a:off x="7219632" y="5351087"/>
            <a:ext cx="1036601" cy="26746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D4C39AD0-F420-4D86-971A-05F7FC8A4EC4}"/>
              </a:ext>
            </a:extLst>
          </p:cNvPr>
          <p:cNvSpPr/>
          <p:nvPr/>
        </p:nvSpPr>
        <p:spPr>
          <a:xfrm>
            <a:off x="6900693" y="5767747"/>
            <a:ext cx="760576" cy="34009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340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169979-0B66-41E0-918F-014046C96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7C51683-F60F-445E-A5A7-FEB047FCE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4E7FEB-447C-4D2C-9156-A4CF3D684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C702BA9-48E0-4C85-BA56-C6833E498CB0}"/>
              </a:ext>
            </a:extLst>
          </p:cNvPr>
          <p:cNvSpPr txBox="1"/>
          <p:nvPr/>
        </p:nvSpPr>
        <p:spPr>
          <a:xfrm>
            <a:off x="578074" y="542017"/>
            <a:ext cx="4695261" cy="223073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dirty="0"/>
              <a:t>P</a:t>
            </a:r>
            <a:r>
              <a:rPr lang="en-US" dirty="0" err="1"/>
              <a:t>roduce</a:t>
            </a:r>
            <a:r>
              <a:rPr lang="en-US" dirty="0"/>
              <a:t> a dialogue of</a:t>
            </a:r>
            <a:r>
              <a:rPr lang="hr-HR"/>
              <a:t> your</a:t>
            </a:r>
            <a:r>
              <a:rPr lang="en-US"/>
              <a:t> </a:t>
            </a:r>
            <a:r>
              <a:rPr lang="en-US" dirty="0"/>
              <a:t>own, using the expressions given in the book or simply change some of the information in the </a:t>
            </a:r>
            <a:r>
              <a:rPr lang="en-US"/>
              <a:t>dialogues.</a:t>
            </a:r>
            <a:endParaRPr lang="hr-HR"/>
          </a:p>
          <a:p>
            <a:pPr>
              <a:lnSpc>
                <a:spcPct val="200000"/>
              </a:lnSpc>
            </a:pPr>
            <a:r>
              <a:rPr lang="hr-HR" dirty="0"/>
              <a:t>A</a:t>
            </a:r>
            <a:r>
              <a:rPr lang="en-US"/>
              <a:t>ct </a:t>
            </a:r>
            <a:r>
              <a:rPr lang="en-US" dirty="0"/>
              <a:t>out the dialogues.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5DC3DB5-9391-4A6F-9069-ECB72C63424B}"/>
              </a:ext>
            </a:extLst>
          </p:cNvPr>
          <p:cNvSpPr txBox="1"/>
          <p:nvPr/>
        </p:nvSpPr>
        <p:spPr>
          <a:xfrm>
            <a:off x="6926574" y="1657386"/>
            <a:ext cx="2727378" cy="223073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/>
              <a:t>Danny, a schoolboy</a:t>
            </a:r>
            <a:endParaRPr lang="hr-HR"/>
          </a:p>
          <a:p>
            <a:pPr algn="ctr">
              <a:lnSpc>
                <a:spcPct val="200000"/>
              </a:lnSpc>
            </a:pPr>
            <a:r>
              <a:rPr lang="en-US"/>
              <a:t>Tessa</a:t>
            </a:r>
            <a:r>
              <a:rPr lang="en-US" dirty="0"/>
              <a:t>, </a:t>
            </a:r>
            <a:r>
              <a:rPr lang="en-US"/>
              <a:t>a student</a:t>
            </a:r>
            <a:endParaRPr lang="hr-HR"/>
          </a:p>
          <a:p>
            <a:pPr algn="ctr">
              <a:lnSpc>
                <a:spcPct val="200000"/>
              </a:lnSpc>
            </a:pPr>
            <a:r>
              <a:rPr lang="en-US"/>
              <a:t>Nigel, scientist</a:t>
            </a:r>
            <a:endParaRPr lang="hr-HR"/>
          </a:p>
          <a:p>
            <a:pPr algn="ctr">
              <a:lnSpc>
                <a:spcPct val="200000"/>
              </a:lnSpc>
            </a:pPr>
            <a:r>
              <a:rPr lang="en-US"/>
              <a:t>Pam</a:t>
            </a:r>
            <a:r>
              <a:rPr lang="en-US" dirty="0"/>
              <a:t>, teacher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83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214</Words>
  <Application>Microsoft Office PowerPoint</Application>
  <PresentationFormat>Custom</PresentationFormat>
  <Paragraphs>39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2021-11-02T12:14:48Z</dcterms:created>
  <dcterms:modified xsi:type="dcterms:W3CDTF">2021-11-09T08:16:19Z</dcterms:modified>
</cp:coreProperties>
</file>